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157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9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p:transition spd="slow" advClick="0" advTm="9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 advClick="0" advTm="9000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ciano Pavarotti - Buongiorno a 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6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3812" y="5919651"/>
            <a:ext cx="609600" cy="609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252" y="685800"/>
            <a:ext cx="2950720" cy="64013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887902" y="1570383"/>
            <a:ext cx="88060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prstClr val="white"/>
              </a:buClr>
            </a:pPr>
            <a:r>
              <a:rPr lang="it-IT" sz="3600" b="1" i="1" cap="all" dirty="0">
                <a:ln w="3175" cmpd="sng">
                  <a:noFill/>
                </a:ln>
                <a:latin typeface="Baskerville Old Face" panose="02020602080505020303" pitchFamily="18" charset="0"/>
              </a:rPr>
              <a:t>Il saluto della </a:t>
            </a:r>
            <a:r>
              <a:rPr lang="it-IT" sz="3600" b="1" i="1" cap="all" dirty="0" smtClean="0">
                <a:ln w="3175" cmpd="sng">
                  <a:noFill/>
                </a:ln>
                <a:latin typeface="Baskerville Old Face" panose="02020602080505020303" pitchFamily="18" charset="0"/>
              </a:rPr>
              <a:t>dirigente</a:t>
            </a:r>
          </a:p>
          <a:p>
            <a:pPr lvl="0" algn="ctr">
              <a:buClr>
                <a:prstClr val="white"/>
              </a:buClr>
            </a:pPr>
            <a:r>
              <a:rPr lang="it-IT" sz="3600" b="1" i="1" dirty="0" smtClean="0">
                <a:ln w="3175" cmpd="sng">
                  <a:noFill/>
                </a:ln>
                <a:latin typeface="Baskerville Old Face" panose="02020602080505020303" pitchFamily="18" charset="0"/>
              </a:rPr>
              <a:t>Donatina De Caprio </a:t>
            </a:r>
            <a:endParaRPr lang="it-IT" sz="3600" b="1" i="1" cap="all" dirty="0">
              <a:ln w="3175" cmpd="sng">
                <a:noFill/>
              </a:ln>
              <a:latin typeface="Baskerville Old Face" panose="02020602080505020303" pitchFamily="18" charset="0"/>
            </a:endParaRPr>
          </a:p>
          <a:p>
            <a:pPr lvl="0" algn="ctr">
              <a:buClr>
                <a:prstClr val="white"/>
              </a:buClr>
            </a:pPr>
            <a:r>
              <a:rPr lang="it-IT" sz="3600" b="1" i="1" cap="all" dirty="0">
                <a:ln w="3175" cmpd="sng">
                  <a:noFill/>
                </a:ln>
                <a:latin typeface="Baskerville Old Face" panose="02020602080505020303" pitchFamily="18" charset="0"/>
              </a:rPr>
              <a:t>e </a:t>
            </a:r>
          </a:p>
          <a:p>
            <a:pPr lvl="0" algn="ctr">
              <a:buClr>
                <a:prstClr val="white"/>
              </a:buClr>
            </a:pPr>
            <a:r>
              <a:rPr lang="it-IT" sz="3600" b="1" i="1" cap="all" dirty="0">
                <a:ln w="3175" cmpd="sng">
                  <a:noFill/>
                </a:ln>
                <a:latin typeface="Baskerville Old Face" panose="02020602080505020303" pitchFamily="18" charset="0"/>
              </a:rPr>
              <a:t>dei  docenti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55888" y="3878707"/>
            <a:ext cx="8865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0" cap="all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agli allievi dell’I.C. «L. Manara»</a:t>
            </a:r>
            <a:br>
              <a:rPr kumimoji="0" lang="it-IT" sz="3600" b="1" i="1" u="none" strike="noStrike" kern="0" cap="all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4979582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21173">
            <a:off x="7113085" y="642411"/>
            <a:ext cx="4813715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15">
            <a:off x="704661" y="596681"/>
            <a:ext cx="3181684" cy="323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178" y="2681673"/>
            <a:ext cx="3654606" cy="245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290238" y="5493041"/>
            <a:ext cx="12058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po' belli e un po' odiati, con cui ballerai.</a:t>
            </a:r>
            <a:br>
              <a:rPr kumimoji="0" lang="it-IT" sz="3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it-IT" sz="3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è danzando la vita che tu imparerai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392745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8454">
            <a:off x="794306" y="3095843"/>
            <a:ext cx="2896760" cy="2236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554" y="3171012"/>
            <a:ext cx="2819298" cy="209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869" y="183704"/>
            <a:ext cx="3174669" cy="2373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3041">
            <a:off x="434702" y="362426"/>
            <a:ext cx="2562027" cy="2337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92305">
            <a:off x="8689539" y="501184"/>
            <a:ext cx="2682447" cy="2137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8635">
            <a:off x="8220351" y="3110049"/>
            <a:ext cx="3273400" cy="2256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ttangolo 10"/>
          <p:cNvSpPr/>
          <p:nvPr/>
        </p:nvSpPr>
        <p:spPr>
          <a:xfrm>
            <a:off x="891694" y="5632742"/>
            <a:ext cx="97710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32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ogni grande proposito è un passo che </a:t>
            </a:r>
            <a:r>
              <a:rPr lang="it-IT" sz="3200" i="1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fai!</a:t>
            </a:r>
            <a:r>
              <a:rPr lang="it-IT" sz="3200" dirty="0">
                <a:solidFill>
                  <a:srgbClr val="545454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200" dirty="0">
                <a:solidFill>
                  <a:srgbClr val="545454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2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13638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57" y="782476"/>
            <a:ext cx="7684702" cy="4107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ttangolo 4"/>
          <p:cNvSpPr/>
          <p:nvPr/>
        </p:nvSpPr>
        <p:spPr>
          <a:xfrm>
            <a:off x="1311179" y="5779715"/>
            <a:ext cx="968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 giorno nuovo anche per te, festeggialo con me!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657069172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0342" t="19157" r="25504" b="5572"/>
          <a:stretch/>
        </p:blipFill>
        <p:spPr>
          <a:xfrm>
            <a:off x="3200399" y="417444"/>
            <a:ext cx="5744818" cy="550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165869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3" y="1681333"/>
            <a:ext cx="5597236" cy="354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2640">
            <a:off x="199230" y="532210"/>
            <a:ext cx="5269501" cy="305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tangolo 7"/>
          <p:cNvSpPr/>
          <p:nvPr/>
        </p:nvSpPr>
        <p:spPr>
          <a:xfrm>
            <a:off x="1100846" y="5502624"/>
            <a:ext cx="9134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Buongiorno cari figli mei, buongiorno a tutti voi !</a:t>
            </a:r>
            <a:endParaRPr lang="it-IT" sz="3600" i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2975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8" y="188695"/>
            <a:ext cx="11760203" cy="648061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175163" y="6022974"/>
            <a:ext cx="8285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Pensate al giorno che verrà come una novità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864786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296" y="325167"/>
            <a:ext cx="3800096" cy="285254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3" y="438171"/>
            <a:ext cx="4442751" cy="60316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11" y="325167"/>
            <a:ext cx="2168782" cy="28917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344" y="4993753"/>
            <a:ext cx="2200855" cy="119905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62945" y="3216875"/>
            <a:ext cx="7329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dono inatteso che vi arricchirà, </a:t>
            </a:r>
          </a:p>
          <a:p>
            <a:pPr>
              <a:spcAft>
                <a:spcPts val="0"/>
              </a:spcAft>
            </a:pP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una nuova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esperienza </a:t>
            </a:r>
            <a:endParaRPr lang="it-IT" sz="3600" i="1" dirty="0">
              <a:latin typeface="Baskerville Old Face" panose="0202060208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si può ballar.</a:t>
            </a:r>
            <a:endParaRPr lang="it-IT" sz="3600" i="1" dirty="0"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5043" y="307854"/>
            <a:ext cx="2194750" cy="292633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289139" y="6285166"/>
            <a:ext cx="306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LA DIDATTICA A DISTANZA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3" y="399009"/>
            <a:ext cx="4442751" cy="60316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11" y="286005"/>
            <a:ext cx="2168782" cy="28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9575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02" y="1330434"/>
            <a:ext cx="6039380" cy="51530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ttangolo 4"/>
          <p:cNvSpPr/>
          <p:nvPr/>
        </p:nvSpPr>
        <p:spPr>
          <a:xfrm>
            <a:off x="346363" y="205770"/>
            <a:ext cx="11471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un passo nuovo e un altro ancor, e il</a:t>
            </a:r>
            <a:b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mondo cambierà e ballerà.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4650831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357745" y="792127"/>
            <a:ext cx="9296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 un valzer, la vita danzarla dovrai,</a:t>
            </a:r>
            <a:b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 vestito da sera che tu indosserai,</a:t>
            </a:r>
            <a:endParaRPr lang="it-IT" sz="3600" dirty="0"/>
          </a:p>
        </p:txBody>
      </p:sp>
      <p:pic>
        <p:nvPicPr>
          <p:cNvPr id="6" name="Festivalul Micutelor Balerine 2016 - www.casadebalet.r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780" end="96223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927" y="2305314"/>
            <a:ext cx="6664036" cy="374852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99606359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27" y="526973"/>
            <a:ext cx="8829483" cy="471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>
            <a:off x="1561427" y="5433399"/>
            <a:ext cx="116793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una festa con mille invitati, un po' belli</a:t>
            </a:r>
            <a:b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un po' odiati, con cui ballerai.</a:t>
            </a:r>
            <a:endParaRPr lang="it-IT" sz="3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9339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4212" y="571640"/>
            <a:ext cx="3384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600" b="1" i="1" dirty="0">
                <a:solidFill>
                  <a:prstClr val="white"/>
                </a:solidFill>
                <a:latin typeface="Baskerville Old Face" panose="02020602080505020303" pitchFamily="18" charset="0"/>
              </a:rPr>
              <a:t>Buongiorno a te! </a:t>
            </a:r>
            <a:endParaRPr lang="it-IT" sz="3600" b="1" i="1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0" y="1201222"/>
            <a:ext cx="1911927" cy="4558639"/>
          </a:xfrm>
          <a:prstGeom prst="rect">
            <a:avLst/>
          </a:prstGeom>
        </p:spPr>
      </p:pic>
      <p:pic>
        <p:nvPicPr>
          <p:cNvPr id="6" name="Picture 8" descr="https://i0.wp.com/istitutolucianomanara.edu.it/wp-content/uploads/2019/12/san-giusto.png?fit=295%2C30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82" y="981885"/>
            <a:ext cx="1337006" cy="137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i0.wp.com/istitutolucianomanara.edu.it/wp-content/uploads/2019/12/Primaria-Manara.png?fit=294%2C300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72" y="3922601"/>
            <a:ext cx="1371641" cy="13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i2.wp.com/istitutolucianomanara.edu.it/wp-content/uploads/2019/12/poma.png?fit=294%2C300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89" y="4032123"/>
            <a:ext cx="1334889" cy="12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i0.wp.com/istitutolucianomanara.edu.it/wp-content/uploads/2019/12/marcello.png?fit=296%2C300&amp;ssl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324" y="4256209"/>
            <a:ext cx="1410868" cy="12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2.wp.com/istitutolucianomanara.edu.it/wp-content/uploads/2019/12/ospedalier.png?fit=296%2C300&amp;ssl=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947" y="944987"/>
            <a:ext cx="1352760" cy="122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2.wp.com/istitutolucianomanara.edu.it/wp-content/uploads/2019/12/marx.png?fit=300%2C300&amp;ssl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88" y="2357603"/>
            <a:ext cx="1494374" cy="140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i0.wp.com/istitutolucianomanara.edu.it/wp-content/uploads/2019/12/polo.png?fit=295%2C300&amp;ssl=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6" y="1770001"/>
            <a:ext cx="1433222" cy="13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0.wp.com/istitutolucianomanara.edu.it/wp-content/uploads/2019/12/lemannais.png?fit=296%2C300&amp;ssl=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430" y="2225195"/>
            <a:ext cx="1360752" cy="13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ottotitolo 2"/>
          <p:cNvSpPr txBox="1">
            <a:spLocks/>
          </p:cNvSpPr>
          <p:nvPr/>
        </p:nvSpPr>
        <p:spPr>
          <a:xfrm>
            <a:off x="574766" y="5688964"/>
            <a:ext cx="11251474" cy="10954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Buongiorno a questo giorno che si sveglia oggi con me,</a:t>
            </a:r>
          </a:p>
          <a:p>
            <a:pPr marL="0" indent="0">
              <a:buNone/>
            </a:pPr>
            <a:r>
              <a:rPr lang="it-IT" sz="32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buongiorno al latte ed al caffè, buongiorno a chi non c'è...</a:t>
            </a:r>
            <a:endParaRPr lang="it-IT" sz="32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4983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9" y="631077"/>
            <a:ext cx="11485859" cy="341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609599" y="4831228"/>
            <a:ext cx="10612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è danzando la vita che tu imparerai</a:t>
            </a:r>
            <a:b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ogni grande proposito è un passo che fai!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9004186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35323">
            <a:off x="9177406" y="950620"/>
            <a:ext cx="2491151" cy="31094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27" y="436186"/>
            <a:ext cx="3772313" cy="28302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4295">
            <a:off x="397901" y="729186"/>
            <a:ext cx="3128097" cy="31280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ttangolo 6"/>
          <p:cNvSpPr/>
          <p:nvPr/>
        </p:nvSpPr>
        <p:spPr>
          <a:xfrm>
            <a:off x="1269628" y="4712961"/>
            <a:ext cx="993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 giorno nuovo anche per te, festeggialo con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me!</a:t>
            </a:r>
            <a:r>
              <a:rPr lang="it-IT" dirty="0">
                <a:solidFill>
                  <a:srgbClr val="545454"/>
                </a:solidFill>
                <a:latin typeface="zonaproblod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>
                <a:solidFill>
                  <a:srgbClr val="545454"/>
                </a:solidFill>
                <a:latin typeface="zonaproblod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8693114"/>
      </p:ext>
    </p:extLst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0" y="555620"/>
            <a:ext cx="11205419" cy="398713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29080" y="4688590"/>
            <a:ext cx="8733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è danzando la vita che tu imparerai</a:t>
            </a:r>
            <a:b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i="1" dirty="0">
              <a:latin typeface="Baskerville Old Face" panose="020206020805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ogni grande proposito è un passo che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fai…</a:t>
            </a:r>
            <a:r>
              <a:rPr lang="it-IT" sz="3600" dirty="0">
                <a:solidFill>
                  <a:srgbClr val="545454"/>
                </a:solidFill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600" dirty="0">
                <a:solidFill>
                  <a:srgbClr val="545454"/>
                </a:solidFill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600" dirty="0">
              <a:solidFill>
                <a:prstClr val="whit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68690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" y="892844"/>
            <a:ext cx="12028451" cy="507231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79667" y="5715774"/>
            <a:ext cx="10432664" cy="84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 giorno nuovo e prego che sia tutto da ballar con te!</a:t>
            </a:r>
            <a:endParaRPr lang="it-IT" sz="3600" i="1" dirty="0"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20233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8" y="1100126"/>
            <a:ext cx="11162743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6333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" y="0"/>
            <a:ext cx="11364522" cy="68037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3" y="27137"/>
            <a:ext cx="11424894" cy="680372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87597" y="5074164"/>
            <a:ext cx="69755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i="1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... e al mio amore buongiorno per dirle</a:t>
            </a:r>
            <a:br>
              <a:rPr kumimoji="0" lang="it-IT" sz="3200" i="1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r>
              <a:rPr kumimoji="0" lang="it-IT" sz="3200" i="1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che è lei,</a:t>
            </a:r>
            <a:br>
              <a:rPr kumimoji="0" lang="it-IT" sz="3200" i="1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r>
              <a:rPr kumimoji="0" lang="it-IT" sz="3200" i="1" u="none" strike="noStrike" kern="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che per prima al mattino veder io vorrei</a:t>
            </a:r>
            <a:endParaRPr kumimoji="0" lang="it-IT" sz="1800" i="0" u="none" strike="noStrike" kern="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1549739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11" y="1099926"/>
            <a:ext cx="10053175" cy="354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>
            <a:off x="1069411" y="4642009"/>
            <a:ext cx="100531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1" u="none" strike="noStrike" kern="0" cap="none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È un giorno nuovo e spero che sia buono</a:t>
            </a:r>
            <a:br>
              <a:rPr kumimoji="0" lang="it-IT" sz="4000" b="0" i="1" u="none" strike="noStrike" kern="0" cap="none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</a:br>
            <a:r>
              <a:rPr kumimoji="0" lang="it-IT" sz="4000" b="0" i="1" u="none" strike="noStrike" kern="0" cap="none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  <a:ea typeface="+mj-ea"/>
                <a:cs typeface="+mj-cs"/>
              </a:rPr>
              <a:t>anche per Te.</a:t>
            </a:r>
            <a:r>
              <a:rPr kumimoji="0" lang="it-IT" sz="3600" b="0" i="0" u="none" strike="noStrike" kern="0" cap="all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it-IT" sz="3600" b="0" i="0" u="none" strike="noStrike" kern="0" cap="all" spc="0" normalizeH="0" baseline="0" noProof="0" dirty="0" smtClean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8176815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0"/>
            <a:ext cx="11501050" cy="679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>
            <a:off x="496389" y="3395766"/>
            <a:ext cx="4745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Buongiorno voce, vita </a:t>
            </a:r>
            <a:r>
              <a:rPr lang="it-IT" sz="32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mia…</a:t>
            </a:r>
            <a:endParaRPr lang="it-IT" sz="3200" i="1" dirty="0"/>
          </a:p>
        </p:txBody>
      </p:sp>
      <p:sp>
        <p:nvSpPr>
          <p:cNvPr id="8" name="Rettangolo 7"/>
          <p:cNvSpPr/>
          <p:nvPr/>
        </p:nvSpPr>
        <p:spPr>
          <a:xfrm>
            <a:off x="5053960" y="5866750"/>
            <a:ext cx="3897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i="1" kern="0" noProof="0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it-IT" sz="32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buongiorno Fantasia</a:t>
            </a:r>
            <a:endParaRPr kumimoji="0" lang="it-IT" sz="1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0592928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33" y="276583"/>
            <a:ext cx="10473836" cy="502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566646" y="5463974"/>
            <a:ext cx="10667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3600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Buongiorno Musica che sei l'oblio dei giorni miei...</a:t>
            </a:r>
            <a:endParaRPr lang="it-IT" sz="36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82780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36" y="696865"/>
            <a:ext cx="3311363" cy="41507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5488">
            <a:off x="4151269" y="253116"/>
            <a:ext cx="6010097" cy="418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7978">
            <a:off x="8155927" y="3592442"/>
            <a:ext cx="3765253" cy="300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tangolo 10"/>
          <p:cNvSpPr/>
          <p:nvPr/>
        </p:nvSpPr>
        <p:spPr>
          <a:xfrm>
            <a:off x="479236" y="4847585"/>
            <a:ext cx="7685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1" u="none" strike="noStrike" kern="0" cap="none" spc="0" normalizeH="0" baseline="0" noProof="0" dirty="0" smtClean="0">
                <a:ln w="3175" cmpd="sng"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e a coloro che </a:t>
            </a:r>
            <a:r>
              <a:rPr kumimoji="0" lang="it-IT" sz="3600" b="0" i="1" u="none" strike="noStrike" kern="0" cap="none" spc="0" normalizeH="0" baseline="0" noProof="0" dirty="0" err="1" smtClean="0">
                <a:ln w="3175" cmpd="sng"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aiutan</a:t>
            </a:r>
            <a:r>
              <a:rPr kumimoji="0" lang="it-IT" sz="3600" b="0" i="1" u="none" strike="noStrike" kern="0" cap="none" spc="0" normalizeH="0" baseline="0" noProof="0" dirty="0" smtClean="0">
                <a:ln w="3175" cmpd="sng"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non ce la fa,</a:t>
            </a:r>
            <a:br>
              <a:rPr kumimoji="0" lang="it-IT" sz="3600" b="0" i="1" u="none" strike="noStrike" kern="0" cap="none" spc="0" normalizeH="0" baseline="0" noProof="0" dirty="0" smtClean="0">
                <a:ln w="3175" cmpd="sng"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it-IT" sz="3600" b="0" i="1" u="none" strike="noStrike" kern="0" cap="none" spc="0" normalizeH="0" baseline="0" noProof="0" dirty="0" smtClean="0">
                <a:ln w="3175" cmpd="sng">
                  <a:noFill/>
                </a:ln>
                <a:effectLst/>
                <a:uLnTx/>
                <a:uFillTx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donar loro un giorno che migliorerà...</a:t>
            </a:r>
            <a:endParaRPr kumimoji="0" lang="it-IT" sz="1800" b="0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7599057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54" y="1080654"/>
            <a:ext cx="5933209" cy="316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3" y="1538735"/>
            <a:ext cx="3537693" cy="2710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tangolo 5"/>
          <p:cNvSpPr/>
          <p:nvPr/>
        </p:nvSpPr>
        <p:spPr>
          <a:xfrm>
            <a:off x="795873" y="4621207"/>
            <a:ext cx="10285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un giorno nuovo, e poi chissà, se il mondo</a:t>
            </a:r>
            <a:b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cambierà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it-IT" sz="3600" i="1" dirty="0">
              <a:latin typeface="Baskerville Old Face" panose="02020602080505020303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05808" y="5146916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i="1" dirty="0" smtClean="0">
                <a:solidFill>
                  <a:prstClr val="white"/>
                </a:solidFill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ballerà!!</a:t>
            </a:r>
            <a:r>
              <a:rPr lang="it-IT" sz="3600" i="1" dirty="0">
                <a:solidFill>
                  <a:prstClr val="white"/>
                </a:solidFill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3600" i="1" dirty="0">
                <a:solidFill>
                  <a:prstClr val="white"/>
                </a:solidFill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0132759"/>
      </p:ext>
    </p:extLst>
  </p:cSld>
  <p:clrMapOvr>
    <a:masterClrMapping/>
  </p:clrMapOvr>
  <p:transition spd="slow" advClick="0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687">
            <a:off x="949155" y="717782"/>
            <a:ext cx="1854605" cy="157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91" y="123035"/>
            <a:ext cx="2348371" cy="173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1059">
            <a:off x="8930342" y="997504"/>
            <a:ext cx="2808959" cy="172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534" y="3558343"/>
            <a:ext cx="3562338" cy="178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0893">
            <a:off x="8807580" y="3184184"/>
            <a:ext cx="2938690" cy="170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9293">
            <a:off x="935626" y="2963617"/>
            <a:ext cx="2587810" cy="191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142" y="2108378"/>
            <a:ext cx="1701245" cy="113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tangolo 10"/>
          <p:cNvSpPr/>
          <p:nvPr/>
        </p:nvSpPr>
        <p:spPr>
          <a:xfrm>
            <a:off x="550698" y="5473035"/>
            <a:ext cx="11058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Come un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valzer</a:t>
            </a:r>
            <a:r>
              <a:rPr lang="it-IT" sz="3600" i="1" dirty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 vita danzarla dovrai, è un vestito da sera che tu indosserai, è una festa con mille </a:t>
            </a:r>
            <a:r>
              <a:rPr lang="it-IT" sz="3600" i="1" dirty="0" smtClean="0"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invitati…</a:t>
            </a:r>
            <a:endParaRPr lang="it-IT" sz="3600" i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85991"/>
      </p:ext>
    </p:extLst>
  </p:cSld>
  <p:clrMapOvr>
    <a:masterClrMapping/>
  </p:clrMapOvr>
  <p:transition spd="slow" advClick="0" advTm="1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</TotalTime>
  <Words>377</Words>
  <Application>Microsoft Office PowerPoint</Application>
  <PresentationFormat>Widescreen</PresentationFormat>
  <Paragraphs>34</Paragraphs>
  <Slides>24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Baskerville Old Face</vt:lpstr>
      <vt:lpstr>Bookman Old Style</vt:lpstr>
      <vt:lpstr>Calibri</vt:lpstr>
      <vt:lpstr>Century Gothic</vt:lpstr>
      <vt:lpstr>Times New Roman</vt:lpstr>
      <vt:lpstr>Wingdings 3</vt:lpstr>
      <vt:lpstr>zonaproblod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GIADA PAOLELLA</dc:creator>
  <cp:lastModifiedBy>GIADA PAOLELLA</cp:lastModifiedBy>
  <cp:revision>17</cp:revision>
  <dcterms:created xsi:type="dcterms:W3CDTF">2020-04-03T15:31:57Z</dcterms:created>
  <dcterms:modified xsi:type="dcterms:W3CDTF">2020-04-03T18:12:55Z</dcterms:modified>
</cp:coreProperties>
</file>