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42943D0-0DFF-41BF-B42C-99271306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48" y="77598"/>
            <a:ext cx="3927277" cy="67028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279BB-7B44-4E23-92C4-55526620BD95}"/>
              </a:ext>
            </a:extLst>
          </p:cNvPr>
          <p:cNvSpPr txBox="1"/>
          <p:nvPr/>
        </p:nvSpPr>
        <p:spPr>
          <a:xfrm>
            <a:off x="5276675" y="2013358"/>
            <a:ext cx="47649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ACCEDERE ALLA PIATTAFORMA PAGO IN RETE DEL MINISTERO DELL’ISTRUZIONE:</a:t>
            </a:r>
          </a:p>
          <a:p>
            <a:endParaRPr lang="it-IT" dirty="0"/>
          </a:p>
          <a:p>
            <a:r>
              <a:rPr lang="it-IT" dirty="0"/>
              <a:t>https://www.istruzione.it/pagoinrete/</a:t>
            </a:r>
          </a:p>
        </p:txBody>
      </p:sp>
    </p:spTree>
    <p:extLst>
      <p:ext uri="{BB962C8B-B14F-4D97-AF65-F5344CB8AC3E}">
        <p14:creationId xmlns:p14="http://schemas.microsoft.com/office/powerpoint/2010/main" val="272527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279BB-7B44-4E23-92C4-55526620BD95}"/>
              </a:ext>
            </a:extLst>
          </p:cNvPr>
          <p:cNvSpPr txBox="1"/>
          <p:nvPr/>
        </p:nvSpPr>
        <p:spPr>
          <a:xfrm>
            <a:off x="5276675" y="2013358"/>
            <a:ext cx="536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EFFETTUARE L’ACCESSO CON SPID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7A7D0A-5EBD-4815-95D7-0CD218D8F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1" y="132126"/>
            <a:ext cx="3793891" cy="659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279BB-7B44-4E23-92C4-55526620BD95}"/>
              </a:ext>
            </a:extLst>
          </p:cNvPr>
          <p:cNvSpPr txBox="1"/>
          <p:nvPr/>
        </p:nvSpPr>
        <p:spPr>
          <a:xfrm>
            <a:off x="5276675" y="2013358"/>
            <a:ext cx="560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SELEZIONA PAGO IN RETE SCUOLE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8EA03C-53D4-48F0-9892-3B9EEEEF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1" y="65014"/>
            <a:ext cx="3937992" cy="6727971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78423A3-258B-4F1F-BCAD-6330C0BEDC6E}"/>
              </a:ext>
            </a:extLst>
          </p:cNvPr>
          <p:cNvSpPr/>
          <p:nvPr/>
        </p:nvSpPr>
        <p:spPr>
          <a:xfrm flipH="1">
            <a:off x="3548543" y="5478011"/>
            <a:ext cx="436228" cy="3355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279BB-7B44-4E23-92C4-55526620BD95}"/>
              </a:ext>
            </a:extLst>
          </p:cNvPr>
          <p:cNvSpPr txBox="1"/>
          <p:nvPr/>
        </p:nvSpPr>
        <p:spPr>
          <a:xfrm>
            <a:off x="5276675" y="2013358"/>
            <a:ext cx="560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SELEZIONA DAL MENU A TENDINA:</a:t>
            </a:r>
          </a:p>
          <a:p>
            <a:r>
              <a:rPr lang="it-IT" sz="2400" dirty="0"/>
              <a:t>VERSAMENTI VOLONTARI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4413E6-B5E5-4FAD-8DA0-57F0E1D8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4" y="85987"/>
            <a:ext cx="3954066" cy="6686026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7C4742AF-6D7C-4790-98A9-090C526B4303}"/>
              </a:ext>
            </a:extLst>
          </p:cNvPr>
          <p:cNvSpPr/>
          <p:nvPr/>
        </p:nvSpPr>
        <p:spPr>
          <a:xfrm flipH="1">
            <a:off x="1979802" y="1459684"/>
            <a:ext cx="436228" cy="3355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279BB-7B44-4E23-92C4-55526620BD95}"/>
              </a:ext>
            </a:extLst>
          </p:cNvPr>
          <p:cNvSpPr txBox="1"/>
          <p:nvPr/>
        </p:nvSpPr>
        <p:spPr>
          <a:xfrm>
            <a:off x="5276675" y="2013358"/>
            <a:ext cx="560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INSERISCI I DATI RELATIVI AL NOSTRO ISTITUTO E CLICCA IL TASTO «CERCA»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A2426E-1D28-44EF-B644-7DA5A6F62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2" y="65014"/>
            <a:ext cx="3975497" cy="6727971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08ED1293-A369-4CE4-8F07-BD63D1F14FED}"/>
              </a:ext>
            </a:extLst>
          </p:cNvPr>
          <p:cNvSpPr/>
          <p:nvPr/>
        </p:nvSpPr>
        <p:spPr>
          <a:xfrm flipH="1">
            <a:off x="2516697" y="5545123"/>
            <a:ext cx="436228" cy="3355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279BB-7B44-4E23-92C4-55526620BD95}"/>
              </a:ext>
            </a:extLst>
          </p:cNvPr>
          <p:cNvSpPr txBox="1"/>
          <p:nvPr/>
        </p:nvSpPr>
        <p:spPr>
          <a:xfrm>
            <a:off x="5276675" y="2013358"/>
            <a:ext cx="5603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NELLA LISTA DEI VERSAMENTI ESEGUIBILI SARA’ VISIBILE IL VERSAMENTO RELATIVO ALL’ assicurazione personale</a:t>
            </a:r>
          </a:p>
          <a:p>
            <a:endParaRPr lang="it-IT" sz="2400" dirty="0"/>
          </a:p>
          <a:p>
            <a:r>
              <a:rPr lang="it-IT" sz="2400" dirty="0"/>
              <a:t>A QUESTO PUNTO BASTERA’ CLICCARE SU &lt;€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ECBDB6-57C2-47A5-B738-76455FD0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1" y="60820"/>
            <a:ext cx="3605808" cy="673636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D116289-1816-4E7E-8282-673EF57C23C6}"/>
              </a:ext>
            </a:extLst>
          </p:cNvPr>
          <p:cNvSpPr/>
          <p:nvPr/>
        </p:nvSpPr>
        <p:spPr>
          <a:xfrm flipH="1">
            <a:off x="662730" y="6249798"/>
            <a:ext cx="436228" cy="3355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1C2077-9536-46D0-9139-CB0A11D4A024}"/>
              </a:ext>
            </a:extLst>
          </p:cNvPr>
          <p:cNvSpPr txBox="1"/>
          <p:nvPr/>
        </p:nvSpPr>
        <p:spPr>
          <a:xfrm>
            <a:off x="293616" y="4689446"/>
            <a:ext cx="3494684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100" b="1">
                <a:solidFill>
                  <a:schemeClr val="bg1"/>
                </a:solidFill>
              </a:rPr>
              <a:t>assicurazione personale scolastico	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643368-3A85-41EB-85E1-4BA53B503B46}"/>
              </a:ext>
            </a:extLst>
          </p:cNvPr>
          <p:cNvSpPr txBox="1"/>
          <p:nvPr/>
        </p:nvSpPr>
        <p:spPr>
          <a:xfrm>
            <a:off x="412459" y="5988188"/>
            <a:ext cx="1449897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GIA’ IMPOSTATO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AC220922-58C8-AE33-76B5-C5D9E7C9F264}"/>
              </a:ext>
            </a:extLst>
          </p:cNvPr>
          <p:cNvSpPr txBox="1"/>
          <p:nvPr/>
        </p:nvSpPr>
        <p:spPr>
          <a:xfrm>
            <a:off x="2985247" y="5534291"/>
            <a:ext cx="803052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>
                <a:solidFill>
                  <a:schemeClr val="bg1"/>
                </a:solidFill>
              </a:rPr>
              <a:t>31/10/2022</a:t>
            </a:r>
          </a:p>
        </p:txBody>
      </p:sp>
    </p:spTree>
    <p:extLst>
      <p:ext uri="{BB962C8B-B14F-4D97-AF65-F5344CB8AC3E}">
        <p14:creationId xmlns:p14="http://schemas.microsoft.com/office/powerpoint/2010/main" val="335451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279BB-7B44-4E23-92C4-55526620BD95}"/>
              </a:ext>
            </a:extLst>
          </p:cNvPr>
          <p:cNvSpPr txBox="1"/>
          <p:nvPr/>
        </p:nvSpPr>
        <p:spPr>
          <a:xfrm>
            <a:off x="5276675" y="2013358"/>
            <a:ext cx="560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COMPILARE I CAMPI CON I DATI ED EFFETTUARE IL PAGAMENTO.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B4F9F19-F3BE-4774-A881-E2937A24F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4" y="117446"/>
            <a:ext cx="3273623" cy="65937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F19E51-738B-461D-A9B7-E761684AEBEE}"/>
              </a:ext>
            </a:extLst>
          </p:cNvPr>
          <p:cNvSpPr txBox="1"/>
          <p:nvPr/>
        </p:nvSpPr>
        <p:spPr>
          <a:xfrm>
            <a:off x="471183" y="4855674"/>
            <a:ext cx="18274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GIA’ IMPOSTATO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FBC2E4-EEA3-42E5-B853-32A5CF8A8E1F}"/>
              </a:ext>
            </a:extLst>
          </p:cNvPr>
          <p:cNvSpPr txBox="1"/>
          <p:nvPr/>
        </p:nvSpPr>
        <p:spPr>
          <a:xfrm>
            <a:off x="1311479" y="2164360"/>
            <a:ext cx="1641446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15/11/2022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930A37-9A7B-4969-BD3E-508E7148DB66}"/>
              </a:ext>
            </a:extLst>
          </p:cNvPr>
          <p:cNvSpPr txBox="1"/>
          <p:nvPr/>
        </p:nvSpPr>
        <p:spPr>
          <a:xfrm>
            <a:off x="256304" y="1602297"/>
            <a:ext cx="349468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1"/>
                </a:solidFill>
              </a:rPr>
              <a:t>assicurazione personale scolastico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7C6DD9-F9A9-0F45-15BD-12BE2BC6B328}"/>
              </a:ext>
            </a:extLst>
          </p:cNvPr>
          <p:cNvSpPr txBox="1"/>
          <p:nvPr/>
        </p:nvSpPr>
        <p:spPr>
          <a:xfrm>
            <a:off x="1311479" y="1232965"/>
            <a:ext cx="1641446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2022/2023</a:t>
            </a:r>
          </a:p>
        </p:txBody>
      </p:sp>
    </p:spTree>
    <p:extLst>
      <p:ext uri="{BB962C8B-B14F-4D97-AF65-F5344CB8AC3E}">
        <p14:creationId xmlns:p14="http://schemas.microsoft.com/office/powerpoint/2010/main" val="383870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279BB-7B44-4E23-92C4-55526620BD95}"/>
              </a:ext>
            </a:extLst>
          </p:cNvPr>
          <p:cNvSpPr txBox="1"/>
          <p:nvPr/>
        </p:nvSpPr>
        <p:spPr>
          <a:xfrm>
            <a:off x="981512" y="2516698"/>
            <a:ext cx="994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GRAZIE PER IL VOSTRO SUPPORTO</a:t>
            </a:r>
          </a:p>
        </p:txBody>
      </p:sp>
    </p:spTree>
    <p:extLst>
      <p:ext uri="{BB962C8B-B14F-4D97-AF65-F5344CB8AC3E}">
        <p14:creationId xmlns:p14="http://schemas.microsoft.com/office/powerpoint/2010/main" val="37799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</TotalTime>
  <Words>108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VERSAMENTO CONTRIBUTO VOLONTARIO A.S. 2021/22</dc:title>
  <dc:creator>Cirillo Antonio</dc:creator>
  <cp:lastModifiedBy>VINCENZO SORRENTINO</cp:lastModifiedBy>
  <cp:revision>20</cp:revision>
  <dcterms:created xsi:type="dcterms:W3CDTF">2021-09-03T09:39:39Z</dcterms:created>
  <dcterms:modified xsi:type="dcterms:W3CDTF">2022-11-04T09:54:21Z</dcterms:modified>
</cp:coreProperties>
</file>